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6" r:id="rId1"/>
  </p:sldMasterIdLst>
  <p:notesMasterIdLst>
    <p:notesMasterId r:id="rId3"/>
  </p:notesMasterIdLst>
  <p:sldIdLst>
    <p:sldId id="257" r:id="rId2"/>
  </p:sldIdLst>
  <p:sldSz cx="32404050" cy="43205400"/>
  <p:notesSz cx="6858000" cy="9144000"/>
  <p:defaultTextStyle>
    <a:defPPr>
      <a:defRPr lang="pt-BR"/>
    </a:defPPr>
    <a:lvl1pPr marL="0" algn="l" defTabSz="4320122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60063" algn="l" defTabSz="4320122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20122" algn="l" defTabSz="4320122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480185" algn="l" defTabSz="4320122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640248" algn="l" defTabSz="4320122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800306" algn="l" defTabSz="4320122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2960369" algn="l" defTabSz="4320122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120431" algn="l" defTabSz="4320122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280491" algn="l" defTabSz="4320122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Estilo com Tema 2 - Ênfase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16" autoAdjust="0"/>
    <p:restoredTop sz="94660"/>
  </p:normalViewPr>
  <p:slideViewPr>
    <p:cSldViewPr>
      <p:cViewPr varScale="1">
        <p:scale>
          <a:sx n="13" d="100"/>
          <a:sy n="13" d="100"/>
        </p:scale>
        <p:origin x="2971" y="149"/>
      </p:cViewPr>
      <p:guideLst>
        <p:guide orient="horz" pos="13608"/>
        <p:guide pos="102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6EF8E-4D0F-4182-99BD-1ED4D8FA7AD1}" type="datetimeFigureOut">
              <a:rPr lang="pt-BR" smtClean="0"/>
              <a:t>06/03/2018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91B228-71BC-4C14-BE3D-105CFBCE18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8725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1B228-71BC-4C14-BE3D-105CFBCE18EE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4544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050506" y="7070887"/>
            <a:ext cx="24303038" cy="15041880"/>
          </a:xfrm>
        </p:spPr>
        <p:txBody>
          <a:bodyPr anchor="b"/>
          <a:lstStyle>
            <a:lvl1pPr algn="ctr">
              <a:defRPr sz="15947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050506" y="22692839"/>
            <a:ext cx="24303038" cy="10431301"/>
          </a:xfrm>
        </p:spPr>
        <p:txBody>
          <a:bodyPr/>
          <a:lstStyle>
            <a:lvl1pPr marL="0" indent="0" algn="ctr">
              <a:buNone/>
              <a:defRPr sz="6379"/>
            </a:lvl1pPr>
            <a:lvl2pPr marL="1215146" indent="0" algn="ctr">
              <a:buNone/>
              <a:defRPr sz="5316"/>
            </a:lvl2pPr>
            <a:lvl3pPr marL="2430292" indent="0" algn="ctr">
              <a:buNone/>
              <a:defRPr sz="4784"/>
            </a:lvl3pPr>
            <a:lvl4pPr marL="3645438" indent="0" algn="ctr">
              <a:buNone/>
              <a:defRPr sz="4252"/>
            </a:lvl4pPr>
            <a:lvl5pPr marL="4860585" indent="0" algn="ctr">
              <a:buNone/>
              <a:defRPr sz="4252"/>
            </a:lvl5pPr>
            <a:lvl6pPr marL="6075731" indent="0" algn="ctr">
              <a:buNone/>
              <a:defRPr sz="4252"/>
            </a:lvl6pPr>
            <a:lvl7pPr marL="7290877" indent="0" algn="ctr">
              <a:buNone/>
              <a:defRPr sz="4252"/>
            </a:lvl7pPr>
            <a:lvl8pPr marL="8506023" indent="0" algn="ctr">
              <a:buNone/>
              <a:defRPr sz="4252"/>
            </a:lvl8pPr>
            <a:lvl9pPr marL="9721169" indent="0" algn="ctr">
              <a:buNone/>
              <a:defRPr sz="4252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0D52-6E4B-4E88-8C07-C066DF324527}" type="datetimeFigureOut">
              <a:rPr lang="pt-BR" smtClean="0"/>
              <a:t>06/03/2018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A12-9379-468A-8779-A825E40465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327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0D52-6E4B-4E88-8C07-C066DF324527}" type="datetimeFigureOut">
              <a:rPr lang="pt-BR" smtClean="0"/>
              <a:t>06/03/2018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A12-9379-468A-8779-A825E40465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558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189148" y="2300288"/>
            <a:ext cx="6987123" cy="36614579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227779" y="2300288"/>
            <a:ext cx="20556319" cy="36614579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0D52-6E4B-4E88-8C07-C066DF324527}" type="datetimeFigureOut">
              <a:rPr lang="pt-BR" smtClean="0"/>
              <a:t>06/03/2018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A12-9379-468A-8779-A825E40465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3025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0D52-6E4B-4E88-8C07-C066DF324527}" type="datetimeFigureOut">
              <a:rPr lang="pt-BR" smtClean="0"/>
              <a:t>06/03/2018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A12-9379-468A-8779-A825E40465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2151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10901" y="10771353"/>
            <a:ext cx="27948493" cy="17972243"/>
          </a:xfrm>
        </p:spPr>
        <p:txBody>
          <a:bodyPr anchor="b"/>
          <a:lstStyle>
            <a:lvl1pPr>
              <a:defRPr sz="15947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10901" y="28913620"/>
            <a:ext cx="27948493" cy="9451178"/>
          </a:xfrm>
        </p:spPr>
        <p:txBody>
          <a:bodyPr/>
          <a:lstStyle>
            <a:lvl1pPr marL="0" indent="0">
              <a:buNone/>
              <a:defRPr sz="6379">
                <a:solidFill>
                  <a:schemeClr val="tx1">
                    <a:tint val="75000"/>
                  </a:schemeClr>
                </a:solidFill>
              </a:defRPr>
            </a:lvl1pPr>
            <a:lvl2pPr marL="1215146" indent="0">
              <a:buNone/>
              <a:defRPr sz="5316">
                <a:solidFill>
                  <a:schemeClr val="tx1">
                    <a:tint val="75000"/>
                  </a:schemeClr>
                </a:solidFill>
              </a:defRPr>
            </a:lvl2pPr>
            <a:lvl3pPr marL="2430292" indent="0">
              <a:buNone/>
              <a:defRPr sz="4784">
                <a:solidFill>
                  <a:schemeClr val="tx1">
                    <a:tint val="75000"/>
                  </a:schemeClr>
                </a:solidFill>
              </a:defRPr>
            </a:lvl3pPr>
            <a:lvl4pPr marL="3645438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4pPr>
            <a:lvl5pPr marL="4860585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5pPr>
            <a:lvl6pPr marL="6075731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6pPr>
            <a:lvl7pPr marL="7290877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7pPr>
            <a:lvl8pPr marL="8506023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8pPr>
            <a:lvl9pPr marL="9721169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0D52-6E4B-4E88-8C07-C066DF324527}" type="datetimeFigureOut">
              <a:rPr lang="pt-BR" smtClean="0"/>
              <a:t>06/03/2018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A12-9379-468A-8779-A825E40465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7001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227779" y="11501438"/>
            <a:ext cx="13771721" cy="27413429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04550" y="11501438"/>
            <a:ext cx="13771721" cy="27413429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0D52-6E4B-4E88-8C07-C066DF324527}" type="datetimeFigureOut">
              <a:rPr lang="pt-BR" smtClean="0"/>
              <a:t>06/03/2018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A12-9379-468A-8779-A825E40465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714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1999" y="2300291"/>
            <a:ext cx="27948493" cy="8351047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32000" y="10591327"/>
            <a:ext cx="13708431" cy="5190646"/>
          </a:xfrm>
        </p:spPr>
        <p:txBody>
          <a:bodyPr anchor="b"/>
          <a:lstStyle>
            <a:lvl1pPr marL="0" indent="0">
              <a:buNone/>
              <a:defRPr sz="6379" b="1"/>
            </a:lvl1pPr>
            <a:lvl2pPr marL="1215146" indent="0">
              <a:buNone/>
              <a:defRPr sz="5316" b="1"/>
            </a:lvl2pPr>
            <a:lvl3pPr marL="2430292" indent="0">
              <a:buNone/>
              <a:defRPr sz="4784" b="1"/>
            </a:lvl3pPr>
            <a:lvl4pPr marL="3645438" indent="0">
              <a:buNone/>
              <a:defRPr sz="4252" b="1"/>
            </a:lvl4pPr>
            <a:lvl5pPr marL="4860585" indent="0">
              <a:buNone/>
              <a:defRPr sz="4252" b="1"/>
            </a:lvl5pPr>
            <a:lvl6pPr marL="6075731" indent="0">
              <a:buNone/>
              <a:defRPr sz="4252" b="1"/>
            </a:lvl6pPr>
            <a:lvl7pPr marL="7290877" indent="0">
              <a:buNone/>
              <a:defRPr sz="4252" b="1"/>
            </a:lvl7pPr>
            <a:lvl8pPr marL="8506023" indent="0">
              <a:buNone/>
              <a:defRPr sz="4252" b="1"/>
            </a:lvl8pPr>
            <a:lvl9pPr marL="9721169" indent="0">
              <a:buNone/>
              <a:defRPr sz="4252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232000" y="15781973"/>
            <a:ext cx="13708431" cy="23212904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04550" y="10591327"/>
            <a:ext cx="13775942" cy="5190646"/>
          </a:xfrm>
        </p:spPr>
        <p:txBody>
          <a:bodyPr anchor="b"/>
          <a:lstStyle>
            <a:lvl1pPr marL="0" indent="0">
              <a:buNone/>
              <a:defRPr sz="6379" b="1"/>
            </a:lvl1pPr>
            <a:lvl2pPr marL="1215146" indent="0">
              <a:buNone/>
              <a:defRPr sz="5316" b="1"/>
            </a:lvl2pPr>
            <a:lvl3pPr marL="2430292" indent="0">
              <a:buNone/>
              <a:defRPr sz="4784" b="1"/>
            </a:lvl3pPr>
            <a:lvl4pPr marL="3645438" indent="0">
              <a:buNone/>
              <a:defRPr sz="4252" b="1"/>
            </a:lvl4pPr>
            <a:lvl5pPr marL="4860585" indent="0">
              <a:buNone/>
              <a:defRPr sz="4252" b="1"/>
            </a:lvl5pPr>
            <a:lvl6pPr marL="6075731" indent="0">
              <a:buNone/>
              <a:defRPr sz="4252" b="1"/>
            </a:lvl6pPr>
            <a:lvl7pPr marL="7290877" indent="0">
              <a:buNone/>
              <a:defRPr sz="4252" b="1"/>
            </a:lvl7pPr>
            <a:lvl8pPr marL="8506023" indent="0">
              <a:buNone/>
              <a:defRPr sz="4252" b="1"/>
            </a:lvl8pPr>
            <a:lvl9pPr marL="9721169" indent="0">
              <a:buNone/>
              <a:defRPr sz="4252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04550" y="15781973"/>
            <a:ext cx="13775942" cy="23212904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0D52-6E4B-4E88-8C07-C066DF324527}" type="datetimeFigureOut">
              <a:rPr lang="pt-BR" smtClean="0"/>
              <a:t>06/03/2018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A12-9379-468A-8779-A825E40465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8926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0D52-6E4B-4E88-8C07-C066DF324527}" type="datetimeFigureOut">
              <a:rPr lang="pt-BR" smtClean="0"/>
              <a:t>06/03/2018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A12-9379-468A-8779-A825E40465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3117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0D52-6E4B-4E88-8C07-C066DF324527}" type="datetimeFigureOut">
              <a:rPr lang="pt-BR" smtClean="0"/>
              <a:t>06/03/2018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A12-9379-468A-8779-A825E40465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4253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00" y="2880360"/>
            <a:ext cx="10451149" cy="10081260"/>
          </a:xfrm>
        </p:spPr>
        <p:txBody>
          <a:bodyPr anchor="b"/>
          <a:lstStyle>
            <a:lvl1pPr>
              <a:defRPr sz="8505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75942" y="6220780"/>
            <a:ext cx="16404550" cy="30703838"/>
          </a:xfrm>
        </p:spPr>
        <p:txBody>
          <a:bodyPr/>
          <a:lstStyle>
            <a:lvl1pPr>
              <a:defRPr sz="8505"/>
            </a:lvl1pPr>
            <a:lvl2pPr>
              <a:defRPr sz="7442"/>
            </a:lvl2pPr>
            <a:lvl3pPr>
              <a:defRPr sz="6379"/>
            </a:lvl3pPr>
            <a:lvl4pPr>
              <a:defRPr sz="5316"/>
            </a:lvl4pPr>
            <a:lvl5pPr>
              <a:defRPr sz="5316"/>
            </a:lvl5pPr>
            <a:lvl6pPr>
              <a:defRPr sz="5316"/>
            </a:lvl6pPr>
            <a:lvl7pPr>
              <a:defRPr sz="5316"/>
            </a:lvl7pPr>
            <a:lvl8pPr>
              <a:defRPr sz="5316"/>
            </a:lvl8pPr>
            <a:lvl9pPr>
              <a:defRPr sz="5316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32000" y="12961620"/>
            <a:ext cx="10451149" cy="24013004"/>
          </a:xfrm>
        </p:spPr>
        <p:txBody>
          <a:bodyPr/>
          <a:lstStyle>
            <a:lvl1pPr marL="0" indent="0">
              <a:buNone/>
              <a:defRPr sz="4252"/>
            </a:lvl1pPr>
            <a:lvl2pPr marL="1215146" indent="0">
              <a:buNone/>
              <a:defRPr sz="3721"/>
            </a:lvl2pPr>
            <a:lvl3pPr marL="2430292" indent="0">
              <a:buNone/>
              <a:defRPr sz="3189"/>
            </a:lvl3pPr>
            <a:lvl4pPr marL="3645438" indent="0">
              <a:buNone/>
              <a:defRPr sz="2658"/>
            </a:lvl4pPr>
            <a:lvl5pPr marL="4860585" indent="0">
              <a:buNone/>
              <a:defRPr sz="2658"/>
            </a:lvl5pPr>
            <a:lvl6pPr marL="6075731" indent="0">
              <a:buNone/>
              <a:defRPr sz="2658"/>
            </a:lvl6pPr>
            <a:lvl7pPr marL="7290877" indent="0">
              <a:buNone/>
              <a:defRPr sz="2658"/>
            </a:lvl7pPr>
            <a:lvl8pPr marL="8506023" indent="0">
              <a:buNone/>
              <a:defRPr sz="2658"/>
            </a:lvl8pPr>
            <a:lvl9pPr marL="9721169" indent="0">
              <a:buNone/>
              <a:defRPr sz="2658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0D52-6E4B-4E88-8C07-C066DF324527}" type="datetimeFigureOut">
              <a:rPr lang="pt-BR" smtClean="0"/>
              <a:t>06/03/2018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A12-9379-468A-8779-A825E40465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319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00" y="2880360"/>
            <a:ext cx="10451149" cy="10081260"/>
          </a:xfrm>
        </p:spPr>
        <p:txBody>
          <a:bodyPr anchor="b"/>
          <a:lstStyle>
            <a:lvl1pPr>
              <a:defRPr sz="8505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775942" y="6220780"/>
            <a:ext cx="16404550" cy="30703838"/>
          </a:xfrm>
        </p:spPr>
        <p:txBody>
          <a:bodyPr/>
          <a:lstStyle>
            <a:lvl1pPr marL="0" indent="0">
              <a:buNone/>
              <a:defRPr sz="8505"/>
            </a:lvl1pPr>
            <a:lvl2pPr marL="1215146" indent="0">
              <a:buNone/>
              <a:defRPr sz="7442"/>
            </a:lvl2pPr>
            <a:lvl3pPr marL="2430292" indent="0">
              <a:buNone/>
              <a:defRPr sz="6379"/>
            </a:lvl3pPr>
            <a:lvl4pPr marL="3645438" indent="0">
              <a:buNone/>
              <a:defRPr sz="5316"/>
            </a:lvl4pPr>
            <a:lvl5pPr marL="4860585" indent="0">
              <a:buNone/>
              <a:defRPr sz="5316"/>
            </a:lvl5pPr>
            <a:lvl6pPr marL="6075731" indent="0">
              <a:buNone/>
              <a:defRPr sz="5316"/>
            </a:lvl6pPr>
            <a:lvl7pPr marL="7290877" indent="0">
              <a:buNone/>
              <a:defRPr sz="5316"/>
            </a:lvl7pPr>
            <a:lvl8pPr marL="8506023" indent="0">
              <a:buNone/>
              <a:defRPr sz="5316"/>
            </a:lvl8pPr>
            <a:lvl9pPr marL="9721169" indent="0">
              <a:buNone/>
              <a:defRPr sz="5316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32000" y="12961620"/>
            <a:ext cx="10451149" cy="24013004"/>
          </a:xfrm>
        </p:spPr>
        <p:txBody>
          <a:bodyPr/>
          <a:lstStyle>
            <a:lvl1pPr marL="0" indent="0">
              <a:buNone/>
              <a:defRPr sz="4252"/>
            </a:lvl1pPr>
            <a:lvl2pPr marL="1215146" indent="0">
              <a:buNone/>
              <a:defRPr sz="3721"/>
            </a:lvl2pPr>
            <a:lvl3pPr marL="2430292" indent="0">
              <a:buNone/>
              <a:defRPr sz="3189"/>
            </a:lvl3pPr>
            <a:lvl4pPr marL="3645438" indent="0">
              <a:buNone/>
              <a:defRPr sz="2658"/>
            </a:lvl4pPr>
            <a:lvl5pPr marL="4860585" indent="0">
              <a:buNone/>
              <a:defRPr sz="2658"/>
            </a:lvl5pPr>
            <a:lvl6pPr marL="6075731" indent="0">
              <a:buNone/>
              <a:defRPr sz="2658"/>
            </a:lvl6pPr>
            <a:lvl7pPr marL="7290877" indent="0">
              <a:buNone/>
              <a:defRPr sz="2658"/>
            </a:lvl7pPr>
            <a:lvl8pPr marL="8506023" indent="0">
              <a:buNone/>
              <a:defRPr sz="2658"/>
            </a:lvl8pPr>
            <a:lvl9pPr marL="9721169" indent="0">
              <a:buNone/>
              <a:defRPr sz="2658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0D52-6E4B-4E88-8C07-C066DF324527}" type="datetimeFigureOut">
              <a:rPr lang="pt-BR" smtClean="0"/>
              <a:t>06/03/2018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A12-9379-468A-8779-A825E40465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28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2227779" y="2300291"/>
            <a:ext cx="27948493" cy="8351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27779" y="11501438"/>
            <a:ext cx="27948493" cy="274134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2227779" y="40045008"/>
            <a:ext cx="7290911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50D52-6E4B-4E88-8C07-C066DF324527}" type="datetimeFigureOut">
              <a:rPr lang="pt-BR" smtClean="0"/>
              <a:t>06/03/2018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0733842" y="40045008"/>
            <a:ext cx="10936367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2885360" y="40045008"/>
            <a:ext cx="7290911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48A12-9379-468A-8779-A825E40465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9995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7" r:id="rId1"/>
    <p:sldLayoutId id="2147484028" r:id="rId2"/>
    <p:sldLayoutId id="2147484029" r:id="rId3"/>
    <p:sldLayoutId id="2147484030" r:id="rId4"/>
    <p:sldLayoutId id="2147484031" r:id="rId5"/>
    <p:sldLayoutId id="2147484032" r:id="rId6"/>
    <p:sldLayoutId id="2147484033" r:id="rId7"/>
    <p:sldLayoutId id="2147484034" r:id="rId8"/>
    <p:sldLayoutId id="2147484035" r:id="rId9"/>
    <p:sldLayoutId id="2147484036" r:id="rId10"/>
    <p:sldLayoutId id="2147484037" r:id="rId11"/>
  </p:sldLayoutIdLst>
  <p:txStyles>
    <p:titleStyle>
      <a:lvl1pPr algn="l" defTabSz="2430292" rtl="0" eaLnBrk="1" latinLnBrk="0" hangingPunct="1">
        <a:lnSpc>
          <a:spcPct val="90000"/>
        </a:lnSpc>
        <a:spcBef>
          <a:spcPct val="0"/>
        </a:spcBef>
        <a:buNone/>
        <a:defRPr sz="116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7573" indent="-607573" algn="l" defTabSz="2430292" rtl="0" eaLnBrk="1" latinLnBrk="0" hangingPunct="1">
        <a:lnSpc>
          <a:spcPct val="90000"/>
        </a:lnSpc>
        <a:spcBef>
          <a:spcPts val="2658"/>
        </a:spcBef>
        <a:buFont typeface="Arial" panose="020B0604020202020204" pitchFamily="34" charset="0"/>
        <a:buChar char="•"/>
        <a:defRPr sz="7442" kern="1200">
          <a:solidFill>
            <a:schemeClr val="tx1"/>
          </a:solidFill>
          <a:latin typeface="+mn-lt"/>
          <a:ea typeface="+mn-ea"/>
          <a:cs typeface="+mn-cs"/>
        </a:defRPr>
      </a:lvl1pPr>
      <a:lvl2pPr marL="1822719" indent="-607573" algn="l" defTabSz="2430292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6379" kern="1200">
          <a:solidFill>
            <a:schemeClr val="tx1"/>
          </a:solidFill>
          <a:latin typeface="+mn-lt"/>
          <a:ea typeface="+mn-ea"/>
          <a:cs typeface="+mn-cs"/>
        </a:defRPr>
      </a:lvl2pPr>
      <a:lvl3pPr marL="3037865" indent="-607573" algn="l" defTabSz="2430292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5316" kern="1200">
          <a:solidFill>
            <a:schemeClr val="tx1"/>
          </a:solidFill>
          <a:latin typeface="+mn-lt"/>
          <a:ea typeface="+mn-ea"/>
          <a:cs typeface="+mn-cs"/>
        </a:defRPr>
      </a:lvl3pPr>
      <a:lvl4pPr marL="4253012" indent="-607573" algn="l" defTabSz="2430292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4" kern="1200">
          <a:solidFill>
            <a:schemeClr val="tx1"/>
          </a:solidFill>
          <a:latin typeface="+mn-lt"/>
          <a:ea typeface="+mn-ea"/>
          <a:cs typeface="+mn-cs"/>
        </a:defRPr>
      </a:lvl4pPr>
      <a:lvl5pPr marL="5468158" indent="-607573" algn="l" defTabSz="2430292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4" kern="1200">
          <a:solidFill>
            <a:schemeClr val="tx1"/>
          </a:solidFill>
          <a:latin typeface="+mn-lt"/>
          <a:ea typeface="+mn-ea"/>
          <a:cs typeface="+mn-cs"/>
        </a:defRPr>
      </a:lvl5pPr>
      <a:lvl6pPr marL="6683304" indent="-607573" algn="l" defTabSz="2430292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4" kern="1200">
          <a:solidFill>
            <a:schemeClr val="tx1"/>
          </a:solidFill>
          <a:latin typeface="+mn-lt"/>
          <a:ea typeface="+mn-ea"/>
          <a:cs typeface="+mn-cs"/>
        </a:defRPr>
      </a:lvl6pPr>
      <a:lvl7pPr marL="7898450" indent="-607573" algn="l" defTabSz="2430292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4" kern="1200">
          <a:solidFill>
            <a:schemeClr val="tx1"/>
          </a:solidFill>
          <a:latin typeface="+mn-lt"/>
          <a:ea typeface="+mn-ea"/>
          <a:cs typeface="+mn-cs"/>
        </a:defRPr>
      </a:lvl7pPr>
      <a:lvl8pPr marL="9113596" indent="-607573" algn="l" defTabSz="2430292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4" kern="1200">
          <a:solidFill>
            <a:schemeClr val="tx1"/>
          </a:solidFill>
          <a:latin typeface="+mn-lt"/>
          <a:ea typeface="+mn-ea"/>
          <a:cs typeface="+mn-cs"/>
        </a:defRPr>
      </a:lvl8pPr>
      <a:lvl9pPr marL="10328742" indent="-607573" algn="l" defTabSz="2430292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1pPr>
      <a:lvl2pPr marL="1215146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2pPr>
      <a:lvl3pPr marL="2430292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3pPr>
      <a:lvl4pPr marL="3645438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4pPr>
      <a:lvl5pPr marL="4860585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5pPr>
      <a:lvl6pPr marL="6075731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6pPr>
      <a:lvl7pPr marL="7290877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7pPr>
      <a:lvl8pPr marL="8506023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8pPr>
      <a:lvl9pPr marL="9721169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5711779" y="1759264"/>
            <a:ext cx="1920321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NOME DA INSTITUIÇÃO VINCULADA</a:t>
            </a:r>
          </a:p>
          <a:p>
            <a:pPr algn="ctr"/>
            <a:r>
              <a:rPr lang="pt-BR" sz="6000" smtClean="0">
                <a:latin typeface="Arial" panose="020B0604020202020204" pitchFamily="34" charset="0"/>
                <a:cs typeface="Arial" panose="020B0604020202020204" pitchFamily="34" charset="0"/>
              </a:rPr>
              <a:t>XIX </a:t>
            </a:r>
            <a:r>
              <a:rPr lang="pt-BR" sz="6000">
                <a:latin typeface="Arial" panose="020B0604020202020204" pitchFamily="34" charset="0"/>
                <a:cs typeface="Arial" panose="020B0604020202020204" pitchFamily="34" charset="0"/>
              </a:rPr>
              <a:t>ENCONTRO </a:t>
            </a:r>
            <a:r>
              <a:rPr lang="pt-BR" sz="6000" smtClean="0">
                <a:latin typeface="Arial" panose="020B0604020202020204" pitchFamily="34" charset="0"/>
                <a:cs typeface="Arial" panose="020B0604020202020204" pitchFamily="34" charset="0"/>
              </a:rPr>
              <a:t>REGIONAL </a:t>
            </a: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DE ESTUDANTES DE NUTRIÇÃO N/NE </a:t>
            </a:r>
            <a:r>
              <a:rPr lang="pt-BR" sz="600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t-BR" sz="6000" smtClean="0">
                <a:latin typeface="Arial" panose="020B0604020202020204" pitchFamily="34" charset="0"/>
                <a:cs typeface="Arial" panose="020B0604020202020204" pitchFamily="34" charset="0"/>
              </a:rPr>
              <a:t>BELÉM/PÁ</a:t>
            </a:r>
            <a:endParaRPr lang="pt-BR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MOSTRA </a:t>
            </a: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CIENTÍFICA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477797" y="9721380"/>
            <a:ext cx="299207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800" b="1" dirty="0">
                <a:latin typeface="Arial" panose="020B0604020202020204" pitchFamily="34" charset="0"/>
                <a:cs typeface="Arial" panose="020B0604020202020204" pitchFamily="34" charset="0"/>
              </a:rPr>
              <a:t>Autores:  </a:t>
            </a:r>
            <a:r>
              <a:rPr lang="pt-BR" sz="4800" dirty="0">
                <a:latin typeface="Arial" panose="020B0604020202020204" pitchFamily="34" charset="0"/>
                <a:cs typeface="Arial" panose="020B0604020202020204" pitchFamily="34" charset="0"/>
              </a:rPr>
              <a:t>Joaquim Silvério dos Reis; Emerson Andrade da Cunha; Erivaldo Junior dos Santos.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1800425" y="14112121"/>
            <a:ext cx="129595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b="1" dirty="0"/>
              <a:t>	</a:t>
            </a:r>
            <a:endParaRPr lang="pt-BR" sz="4000" dirty="0"/>
          </a:p>
          <a:p>
            <a:endParaRPr lang="pt-BR" sz="4000" dirty="0"/>
          </a:p>
        </p:txBody>
      </p:sp>
      <p:sp>
        <p:nvSpPr>
          <p:cNvPr id="38" name="Retângulo 37"/>
          <p:cNvSpPr/>
          <p:nvPr/>
        </p:nvSpPr>
        <p:spPr>
          <a:xfrm>
            <a:off x="1332000" y="11486262"/>
            <a:ext cx="14220000" cy="827406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INTRODUÇÃO</a:t>
            </a:r>
          </a:p>
        </p:txBody>
      </p:sp>
      <p:sp>
        <p:nvSpPr>
          <p:cNvPr id="33" name="Retângulo 32"/>
          <p:cNvSpPr/>
          <p:nvPr/>
        </p:nvSpPr>
        <p:spPr>
          <a:xfrm>
            <a:off x="1332000" y="30567788"/>
            <a:ext cx="14220000" cy="828000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METODOLOGIA</a:t>
            </a:r>
          </a:p>
        </p:txBody>
      </p:sp>
      <p:sp>
        <p:nvSpPr>
          <p:cNvPr id="34" name="Retângulo 33"/>
          <p:cNvSpPr/>
          <p:nvPr/>
        </p:nvSpPr>
        <p:spPr>
          <a:xfrm>
            <a:off x="17319689" y="11413660"/>
            <a:ext cx="14040000" cy="828000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RESULTADOS E DISCUSSÃO</a:t>
            </a:r>
          </a:p>
        </p:txBody>
      </p:sp>
      <p:sp>
        <p:nvSpPr>
          <p:cNvPr id="35" name="Retângulo 34"/>
          <p:cNvSpPr/>
          <p:nvPr/>
        </p:nvSpPr>
        <p:spPr>
          <a:xfrm>
            <a:off x="17570177" y="25851172"/>
            <a:ext cx="14040000" cy="828000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CONCLUSÃO</a:t>
            </a:r>
          </a:p>
        </p:txBody>
      </p:sp>
      <p:sp>
        <p:nvSpPr>
          <p:cNvPr id="36" name="Retângulo 35"/>
          <p:cNvSpPr/>
          <p:nvPr/>
        </p:nvSpPr>
        <p:spPr>
          <a:xfrm>
            <a:off x="17640000" y="33088068"/>
            <a:ext cx="14040000" cy="828000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REFERÊNCIAS BIBLIOGRÁFICAS</a:t>
            </a:r>
          </a:p>
        </p:txBody>
      </p:sp>
      <p:sp>
        <p:nvSpPr>
          <p:cNvPr id="15" name="AutoShape 10" descr="data:image/jpeg;base64,/9j/4AAQSkZJRgABAgAAZABkAAD/7AARRHVja3kAAQAEAAAAPAAA/+4ADkFkb2JlAGTAAAAAAf/bAIQABgQEBAUEBgUFBgkGBQYJCwgGBggLDAoKCwoKDBAMDAwMDAwQDA4PEA8ODBMTFBQTExwbGxscHx8fHx8fHx8fHwEHBwcNDA0YEBAYGhURFRofHx8fHx8fHx8fHx8fHx8fHx8fHx8fHx8fHx8fHx8fHx8fHx8fHx8fHx8fHx8fHx8f/8AAEQgAsQDuAwERAAIRAQMRAf/EAMcAAQACAwEBAQAAAAAAAAAAAAAGBwIEBQMIAQEBAAIDAQEAAAAAAAAAAAAAAAQFAQMGAgcQAAEDAwMBAgcKCgcHAwUAAAECAwQAEQUSBgchMRNBUWFxIjIUgZFCcrIjc7M1CKGxwVJiwjMVNjeCQ1MkNHR18JKi0kS0FtGj02ODJhcYEQABAwICBgMNBgQGAwEAAAAAAQIDEQQSBSExQVEyBnEiE2GBkaGxwXKywjMUNDXw0UKCFQfxUiNz4WLSQ4M2krMkov/aAAwDAQACEQMRAD8A+qaAUAoBQCgFAKAUAoBQCgFAKAUAoBQCgFAKA15WQgREFcqS0wgC5U4tKBYecivSNVdSHlz0TWpp4XdG3s2XhiZ7M0sGzyWlXKb9ht4j4+yvUkL2cSUPEU7JOFUWh1K1m0UAoBQCgFAKAUAoBQCgFAKAUAoBQCgFAKAUAoBQCgFAYPPsMNKdfcS00gXW4shKQPKT0rKJXUYVUTSpCM/zPsfElTaJRyEhPTu4g1pv4i4bI94mpkVhI7ZTpIE2Zws21XuEaPKHJGeOna+2VNMq9SVIBULeO6u7R+E1I+DhZxuIvx88nu2eEwOyOac51y24EY9pQ6ssrIsD4LMhHyqz8Rbs4W1MfC3cnE/CZs/d5iO+nk87JkvHtIQO3zrKzWFzRU4WohlMmReJyqd/jfis7QyMye/P9sefb7hpKEaEpb1arq6m6jYVou7ztURKUJFjl/YOVVWtSwKglkKAUAoBQCgFAKAUAoBQCgFAKAUAoBQCgFAKAUAoDRzGdxGGiKl5SW3EYT8JxQF/IkdpPmr3HG560alTXJK1iVctEKyyPM2XzMpWO2NiHZr3YZjyDpHlCBa39MjzVYtsGsSsq0Kp+ZueuGFte6Yx+Jt37jdTL3tnHCkm/sMchQT5PA0j+ik0W9jj0Rt75hMvllWszu8hOMDxzs3BhKoWNaL6f+peHeu+fUu9vctUOS6kfrUsIbKKPhaSUAAWHQeKo5KFAKAUAoBQCgFAKAUAoBQCgFAKAUAoBQCgFAKAUB4ypsOI2XJT7bDY7VuKCB75IrKNVdR5c5E1qR2ZyfsGISl3Nx1KHaGiXT/7YVUhtnKv4VIzr+FutyHNd5s48R2T3HPisPflSK2Jl8u7xmpc0g3+JSNbs59gNx+52yyp+SsdZclJQhvzNn0lHz9PPUiHLVr19REuM4aiUjSq90huDc2hnZqctv3cjsmSo3EAIe0pHiU4lOkD9FHv1LkSRiYYm98hRLFIuKZ9V3aS28fv3izEYopxuQhx4jI6R2AQs+ZAGtRqrdbTudpRalyy7t2N6qoiHEXzeJrymdubem5RQ6BdtIv8VAcPv2rd+n4eNyNNH6riWkbHOPwb15ll9Iu0m44PYp8qBH++tH4qfD26a3mPirp2qOnSfntv3gHTcQIDI8RU0f11Uw2u9RivV2NMFTPvBNekYUF0DwAs/wDOk1nDartUxivU2NMTyLytjRqy20i80j9o5HC+zzpLqafCwO4Xj425bxR+D7Kb2K532q+6GMrHk4l+9ld6jvEDzlPpf8NeH5c9NLVRxsjzaNVo5FapPsXmcVlY4k42W1LYPw2VhQ923ZUJ8bmrRUoWMcjXpVq1NyvB7FAKAUAoBQCgFAKAUAoBQCgFAKA4G7N87d2vG7zJyLPLF2YjfpPL8yfAPKelb4bd8i9VCNcXTIkq5StVb95Q3o4praeOONxxNvbV2vb6VY0/7gNWHw0MPvFqu4q/i7if3SYW7zYicEZDIuCTunPvS3z1U21ddvJrdJ/AmvK5kjdDG0PTcpc7TI9VOtM4m4u2/jXZ+VQ4YrCbuOyHl9fEAE6bk+ACtTb2Z60brNzsut421dqTepXOP2p/53myjbOJRhdvxlaXJq9S1HyqKidSz4EJ7PDVg6bsW9dcTtxVst/iH/024GJtLgxfEmxIMFuM5jW5jiR85JkXU4tXhJPQDzCqp97K5a1oXceXQtSmGvSej3E/HroscKynyoK0/iVWEvZU/Eely+Bfwoc6Twfx+9fRFejnwFp5Yt/vaq2JmMqbTU7KoF2U75zVcFQYxJw+fyOOJ62Q5cX8unRWz9RVeJrVNX6SicD3NPBex+YsX1xO6kzkDsalg399QX+Os/EW7uJlOg8ra3TOGSvSef8A5/yxgT/+Q7aE2Mn15MQHsHafQ7we+BWfhoH8DqdJj4y5j42VTuEg29zNsvLrSy8+rGSz0LMsaE6vF3g9H37VolsJG6dadwkw5nE/Qq4V7pOW3G3EJcbUFoULpWkggg+EEVCVCwRanPzG2sBmWi3lIDMoHpqcQNY8yx6Q9+tjJXM4VoapIGPTrIilaZvhjI4mQrLbFyLsOWj0vYlrsFW66Ur8PmWCKsI79HJhlSqFVLljmLihWi7je2Ry269PG393Mfu3MoV3SX1jQhxfgSsH1FHwfBNeLiyomOPS02WuYqrsEqYXln1XFsKAUAoBQCgFAKAUAoBQCgFAQ3k3kBraWJSI6Q9mJl0QWD1At0LigOtk37PCelS7S27V2nhTWQb68SFujiXURjZHE7s50bj3spU7JSiHUwnTcJv1HfeM/odgqTcXtOpHoRNpEtcvVy9pNpcuwtdpppptLTSEttoFkISAlIA8AAqsValwiUPDJZKFjID8+c6liJHQVvOq7ABWWMVy0TWYe9GoqrqQpmNHzfLW4TJkFyFs/HuENtjoVkeAeAuKHrH4I6dtWyq21ZRNMilE1H3j6roib9vtuLmxuMgYyC1BgMJjxGE6WmkCwA/9fLVS96uWq6y8YxGpRqUQ2a8nsUAJAFz0A7TQH4laFC6VBQ8YN6A/aAUBwNwbD2nn0K/eWOaW8rsktju3gfHrTYn3a3xXL2alI01pHJxIQORsbf8AspSpezcgrJY1J1OYeT6Rt4kp6JP9HSampcRTaJEou8r1tJoNMS4m/wAqkh2Tyxh9wPfu2c2cVnEnQuE+bBSh2htRt1/RPWtFxZOZpTrN3km1zBsi4V6r9xOqhFgQ7kbjuBuzGqUhKWcywkmHLta9uvdueNJ/B21LtbpYl/ykG9smzN/zbFONw7vOdkY0nbeaKhmcR6F3PXW0k6PS8am1dD5LVtvrdGqj28LjTlt0rkWN/G0sqq8tBQCgFAKAUAoBQCgFAKAUBTDLCNy87yRN+ci4ZPzDKuouwkAdPpVlVW6r2dslNbiiRO1vFrqZ9vKXPVQXooCmt8ZCfv3ejWy8S6UYmCvXlJKewqQfTPl0eqn9LzVbW7Ugj7R3Euoo7t7riXsW8Kay2cRiYGIxrGOgNBmJGSENoHk8J8ZPaTVY96uWq6y5jjRjUa3UhuV4PYoDWyeRjY3HyJ8pWmPFbU66ryJF6HlzkRKqfOO6t+5/cctbj0hceDc9xCaUUoSnwarW1K8ZNbkbQp5Z3PXuHLxeezWKkpk4+a9HdSb9FkpPkUk3BHnoqHhsjmrVFPoXj/eCN0YMSlpDc6OrupjSezXa4Un9FQ61qclC3glxtrtJNWDcKAUBDN/cZYjdLBkNgQ802Lx5yBYkjsS5b1h5e0eCpdtdujWmtu4g3di2ZK6n7yPceb/y0PLnZm8AW8qye7hy3D+1/NQpXwtQ9RXh89b7q2are0j4SNZ3jmu7KXi2LvLUqtLcpzdDJwXOGFnRfQTl+6S+kdAouqLC7+forz1bQrjtnIv4f4lHcJ2d21U/F/AuOqkvBQCgFAKAUAoBQCgFAKAUBSu6JC9kcvM7heQf3Rl02fcA6JukId91JSF+areFO2t8CcTSiuF+HukevC4uePIYkMNvsLS6y6kLbcQbpUki4IIqpVFRaKXiKipVDg8gbiO39pZDJNm0hLfdxvpXPRQfcvet1tFjkRCPeTdnErtpGuD9tpx21v3s8LzswovKcV63dJJCB7vVXu1IzCXE/CmppFyqDDHiXW4saoBZigFARTlJiQ9sPLJYBKg2lagO0oQtKl/8IrLdZouUrGp84VuKYUBb3AbD4RmX7EMKLCAfAVpCyfeChWt5YWKay3K8FgKAUAoCvOY9mJy+COZhp0ZjEDvmnUdFqaQdS03H5ttSfLU+wnwOwrwuK3MrbGzEnE0kHHm5Vbj2lByThvJKS1Kt/atnSo/0vW92tF1F2cit2Eizn7WJHbSv92vnM83YKBG9P91llTxHWxbUZC7+YWFToEwWzlXb/Arblcd21qfh/iXHVSXgoBQCgFAKAUAoBQCgFAKA4+6trYrc2IcxmRRdCvSaeT67Tg9VaD4xW2GZ0bsSGi4t2ytwuKijZLffFUn2ScycpthSvm3E30JBPahXXuleNKvR8VWqsiuUqnVeUzXzWa0cmKP7eAz5Z5AwO5tlwxiZN1mUlcmIsaXUaUKtqT4rntHSsWVs6ORcSbBmN4yWJMK7S4tux242AxrDQs21FZSnzBsCqmVauVe6XkKUYidxDoV4NgoBQGLrTbra2nEhbawUrQeoIIsQaApTdnCuWjynJG3tMqEslSYi1BDrd/ggnooeLw1sR5Wy2aotW6jk4jh7ec6QlEphGOj3+cedWFED9FCbk1lXoa2Wj116C79tbdx+3sQzjIIPdt9VuK9ZxZ9ZavKa1qtSzjjRiUQ6lYPYoBQCgNTMPMM4ma8/buG2HVO37NIQSfwV6Yiq5KHiRURqqu4pnjzecXaXGcyfJIU9ImvJxcQnq4sNoBPxEn1jVvdW6yzIibtJR2VykNurl3rRDucLbXyBVM3lmbnIZUq9m1iyu7WrUtyx7NZtbyCtN/MmiNuppvyuB2mV/E4tWqwuBQCgFAKAUAoBQCgFAKAUAoDB5ll5pTTyEuNLFloWApJB8BBrKLQwqV1lR8p8Ubfj4GZnMJEMWZGs68w0T3Smr/OHu+wEDr6NWlnevVyNctUUpswy9iMV7EoqHF2XkOXBgGclgZTeYxyCWlwXVJW40W+miy9CuyxGlXZW64bBio5MK7yPavucCOYuJu477fN2UxqwzufbUmG4DZTjWoD3EugfLrQuXtdwORSSmauZokYqEgxvNfH00JCpyoaz8GS2pFvOoBSfw1ofl8qbKkmPNIHbadJKMfubbuRSFQclGkg9nduoJ9696jOie3Wiktk7HalRTpAgi4Nx461m0UAoBQCgFAKA8JmQgwmi9MkNx2k9St1aUAe6SK9Naq6kPLno1KqtCmuU+Tmc0z/4xtcqmJkkJlyWAVd4L/smgOqrn1lVbWdpgXG/RQo7+/SROzj011/cZ7A4WlOLj5HdgIZY9KLiCb9p1fO26AX66B7tYub9NKR+EzZ5Wuh0uzUhdCUpSkJSAlKRZKR0AA8AqoL0/aAUAoBQCgFAKAUAoBQCgFAKAUBi60262tpxIW24ClaFC4KSLEEURaGFSpSkmPmeJ9yuzorK5mz8isd62nqWjfoknwLR8EnoodO2rhFbcsouiRCic11nJVNMTvEWvhs9t/cuOEmA81NjKtrbIBUk/muIV1SfPVZJG6NaLoUuIpWStq1aoaGT412NkiVScPHC1dq2k90r/g017ZdyN1OU1yWUL9bUIrP+77s95RXCky4S+0FKw4B5tQv+GpLczkTXRSG/J4l1KqGgOGt5Y8k4Xd77aR6qHe8H4lEfgrZ8fG7iYa/0yVvBIpl+4ufYP7DLxZyU9gWUkn/fQPx1jtLV2tqoOyvW6nIoOa+8BHHzmJjSLeFHdG/vOCnZ2q7VM9rep+FFPJW+ebWui9sJUfGG1H5KzWfh7Zfxnn4u7T8B5q35zavojbOg/QL/ACqrPw1t/MY+Lu/5DVyG8Ob22C7KjRsWz4XX/Z2h/wC65f8ABXpsFtXQqr4Tw+5u0SqojfB95CsjyHv+S77O5nHXFE20xCACfEChIJ9ypjLWJNOHwkB97Oq0xeA7G3uJd77ndRKzLjsKGo6i/NUpx5Q/QaUbjzqtWqW9jj0N0r3DfDl00q1fVE7usu3aextvbXihnGxx35Hz0xyynlnyq8A8g6VTzXD5F0qX1vasiSjU75360EkUAoBQCgFAKAUAoBQCgFAKAUAoBQCgPOTGjSo7keS0l5h0FLjTgCkqSfAQayiqi1Qw5qKlF1FX5rhRcaarJbNybmHl9ojlSu78dkrT6QHkVcVYx5hVKSJiQqZcrouKJ2FTTG5OcdvDRkcQ3mo6LXfaAKiPO0R8ivfZWz9S4TX293HxNxIZo58djK0ZXbUuMsdukn9dKKx+m14XIplM3pxMVD2H3idsfCx0xJ8Xzf8AzVj9LfvQ9frUe5T8V94nbf8AV4uYs+AfNj9an6W/ehj9aj/lcaznP8l5WnH7akvE9mpR/UQqvSZYia3IeVzhV4WKYf8A7I5fyZKcXtf2cH1VONuG3uuFsVn4SBvE8x8bdP4WUAwHPOct7blEYphXaELS2QPMyCr/AIqdras1JiHY3kmt2E3MdwHCcdEjcGXk5F49VpQdIJ+OsrWa8OzJdTGohsZlCKtXuVxPsDsva+BSP3XjmmHALF8jW6f/ALirq/DUKS4e/iUsYbaOPhSh2q0m8UAoBQCgFAKAUAoBQCgFAKAUAoBQCgFAKAxLjYVpKgFHsTfrQGVAKAwcQwogOBKiewKAP46VMUPFWMxqjdURlR8ZbQfyV6xrvMYG7jJGPgI9SM0nzISPyUxLvGBNxmn2ZB9HQk+SwrzUzQ9KGRQGPet/np98UBlQAkAXPZQH4lSVC6SFDxjrQH7QCgFAKAUAoBQCgFAKAUAoBQCgFAKAivKW45+3dh5bLY8f31ltKWF2uEKcWG9ZH6Oq9AU/sDh9G9dqjcuU3PkE5Sap0pWw8T3KkKKfTuSSrpe3TpQyfQcBhTEGOwpwvKabQgvHtWUpA1Hz9tDB6uOIbbU44oIbQCpaj0AAFyTQHyjuefnN55DdG+YGQXGjYN1hOLjh0o1tNr9FSUBQvYDvD08NqGT6Q2FupjdO08dmmrBchoCQgfAeR6LifcUDQwSA9hoD43xTmLkS9zt5UZWXNBeGFEBb69EjvVgFwIV0T2dtZMn0dwsxutjYMNvc/fCcFuFlMm/fJj3+bDmr0r9tr9bWrBgke7yRtPNFJIIgySCDYg90rsIoD5d4yxkHLNNHI4rcGVd9rZbTOx0h4R2Ukp/bWJ9X1j5KGT65SAAAOwdKGCvec8VuzJ7HXH233qnw+hcyPHUUvOxwFakosQT6WklI7aAjP3fndtl+ejFz8iialhtOTweRWXA08hRCn2VH4Kj0ItcUBdFAKAUAoBQCgFAKAUAoBQCgFAKAUAoDVymMg5XHScdPaD8OW2pp9pXYpKhY0BTx+7S206+1A3VNh4t8nvITaFAlJ6aVLS8kHp4SigLlgxG4cKPEbJLcdtDSCe0hCQkX96gOfuzByM7t2dh481WPXObLKpaUd4pKFH0wE6kesm6e2gIZgeAeP4GHah5GCjKTkBXeZFzvGlq1EkWQlwhOkdBQHU4y44c2NEnQkZVWQhy3Q+0ytoNd0u2lVjrXfUNPvUBNT1FAQHjrihrZeYy+SRk1TjlTctFnuu7+cUvt1r1etbsoCfUBqZjHjI4mbjyvuhMYcYLltWnvEFGq1xe16AqfB8BZ7BtBjE75mQo5Wlx1liOEJWoWvf57wgWoC4kghIBNyBYnx0BGd+7Me3VjY0aNlX8NLiPiQxNjX1hQSpNjpU2bWV46A5HG/EsPZk6fk3ci7lstkBpemOoLZ06tR6Fbl1KV1KiaAn1AKAUAoBQCgFAKAUAoCkRvfe0jc244YzbzMbHznmYrTbEP0Ww64lKbrYWo2CAOpvVbzPdvsWwLFT+q1VWvcw6tW835FGl26ZH/AO25ESnf1+ArjdPOPKuKSwY2eKu9KwrvIsI+ra1rMJ8dXOTRpcq5H7KaihyW/fdOej0RMNNXf6SW7z5I5Cw0DHyImfdK5V+8DkeCodEg9LRx465rJcykupJGvpRmqnSp2WQWEd29zZK9Wmru16SJnnDlQKt+/Tbr/wBLD/8Ahq1llVuojco2jMxupYpao2NNGHQvFTTWp33uV+R0QIr4zq9byUqX/doVrlN/7CpGR/8A1TvjfqaldHTQg8xtSyT+n/OrdO7T0GrmOXeS4WNalNZ5ZcWoAhUaEU9QT4GAaq1vX/EPj0YWqqJ3lodHHlEK2scq1xPa1V06NKVPF3mLk5EBqQM8srWhKiDGhWupN/7CpUE7nuopzfLtL3NZLSTRGxH0pxdVdG/yGivnDlNK7DOm17f4WF4voa2SyK1FoT8ttGT50+ydXsmK+lOLq6tOrxHZj8sckuYhM1Wfc7039ERoWn19P9hfs8ta8qndcXqQP4NOrXw1LDm/KosutXyw1VzVanW066dB7bp5U5HxfGsjckbPOHINaNKVxoRa9J8Nn0QwD6p8dRru9fHmjrVKdm3w8CO8vcOOsLp0sTXOpVfvONxhzVyjuediWMjnVJRNW4l4sxYSSAgrtpuwr80Vszi5dbWj5mcTU26tdDs7bKYn2iTLXFp6OKh3dzcn8i4zeQwsfPumIW2l6lxoJcutrWeojgdvkqsy/NpZrPtnI3FVejQtN5MtMigkjRy4q9Pd6Dnv8u8mN7iiY0Z9wsPqbC1GNC1emog2PcW/BU+zvXyNqtNZV57lsdrE97K1a2ukx3bzByZiJLjUXPLUlLAdBcjQidRBPgYHTpU+N6umYzY5UTwqY5by+O9yyS6kqkjHPRKauqiU3+U6HH3KXI24NsZHJzs84mTEddQ0Go0JKbIaSsXBYV4T46jZ7cutL+GBnBJhrXXpdRaFDcv7NNG44uQ5q5QjrAbzpsUBXWLD7bn/AOj5KtM0jSCRGt1LvOi5QyyLMbSSWaqOY5UTDoThRdtd54xub+U3GJK1Z03aHo2iw/zb9fmal5TasuI3ufrbu6Dk89uHWkkbWanppr00I9tH7xnMGXEkys4kd0UBPdxIY9a973ZPiqre6hozG9fBhw001194kG3ucOU55fD+dPzenTpiwx617/1PkroEy2PultzC34JGdnpxV19ym6m8k3L3JvIm0ImJexefdWqcXQ8JEeCsDu0oI06Y6Pzq4rkm/fmj5WzURI8NMOjWq6613Fhc2jGIlKmW7OSuQ8Tj4EiLn3i5I/aa48Ej1ArpaOPHUbLM1lnke1yJRuqnSvdIHMCJZxMfHrcu3or3DWz3KXI+PxcSUzn3VOPqAXrjQSPU1dLRxVxJMqNqhI5LhbmdzJFNoayNHJh0acVNtSHQvvA8tvTnmF5waEBWm0SHfooD+xq8ms2Nga9K1dTxpUt7PKopLl8a1wtxeJaEm21y7yXk8gY8jPLSju1LuiNCBum3jYNVj0wpUxzXlcWX2bZoqq9XtTraU0ovQfm2uXeTMlv+VgJGeWILAeKFIjQg583a11Fgjw+KteeP+FsEuGcaq1NOrTU5qN6rC1661Qs3jTdm6cnvbKYvKZNybCixlrZbW1HQQsONAKKmWmieiiPFW+1akljFOvG9NO7b9xCt7tz53MWlET7i068FiKAUAoD54ifxjvD/AFJ7696qPnv3dr6LvYJfKXHc+mntFL8g+pE+M7+rXT8scT/y+c5Dlbjl73nLF5P+yMN/S+QmuG5X99N9tqn0zk/3r/y+VSu1euPMfyV0Fxq75D/bf5+56PbJdK+yIP0aPkCpnKnzcnor6yFTztq/5V9o0dzfYUf4yfxGqFfnZfSd6x2kPyEHoM9U15H2PH+jb+RU6094cRyT/wBhm6JfWQ5L37T3fyGt9xqUucj/AO0S9MhJ4X8Mp9362tPL31ROhfULj9yPkJPSZ5UNjf8A/I2Z52v+7TUHMPr7/t/tofNMo9yzv+VSM8C/a23fpXvxu1v5l+nS+j7SH06x+nJ3/WUlu+/5nI+hY+oFUOS/TO+71izy/wBynT5zjzP42xvxmflmrfLPdp0lDzZ8vL/bPPkb/HO/5QfJVVvb/MR+k3ynjkf6FP6cnkQ7XDCFubGzKEJK1rkPpSlIuSSwgAACoPNy0za2/wCP/wBinI36eQjmfgZBjS7IivMtFGgLcbUhJV1NgSLdlX+fKizNotf4na/tuqNsJmrodjVabaYG6aHPg/4Wd5j8irHl73EnT5j53zd76Do9ohvHHqzvjNfrVQS7CJnmtnf8xMNnetL8zf61dk06PnTVF+b2Sd/eS+zdu/GkfIbr5Z+1nvbjoZ5XFxe6kM+Q/sbE/wC39WmoWQ++l+21So5z+Xi9L2UNLeH2Djvjj6sV0s3D3yX+1vz039pPWKyxf2rI8y/liuruflY/y+qdJlvzsn5vWQnexvto/QL/ACVRz6jz+4f0xn9xnkcNjfziyHxZP6taOa/pDfSZ5zhoflWdCFzcSfzJzv8AlV/Ws1LsPpUHQntFXZ/NP6P9JdFai7FAKAUB88RP4x3h/qT3171UfPfu7X0XewS+UuO59NPaKX5B9SJ8Z39Wun5Y4n/l85yHK3HL3vOXs/xvK3xCiR2JqIRhIDilOIK9WtIFhYjxVw3LC0mmX7a1O4yLM0tHucrcVaeKpos/dlzqp7qHszHRDbCe6kBpSluFQur5vUNOk9PW61074cW0j8tXq5bcyzYcaSJoStPxV7po8hcd5XasCIVrEvHgpaTLQnTZQTYJWm6rXt0NTeXLZ0V09V1Ob7SFbzPdpcRI6lFx18NT8wXFGa3nhmHW5DePxyFArlvJKtQSCFd2kFN7eEk1Qttnuu5X6m43J/8Ao7B2ZRxWcMfE/s2LTd1UPfc3CmVh7aVNweQazzEVHzoZCQ4UtpsvRpUpKin80dfOasIbfC/FUoeWIWW2buuHuo2TGlNznKmj7UoRbjvjORvl/IIYnohGAG1HW2XNfeFQt0KbW01l7MVUqe4Lv4TPridUxI17kp6RP8PwdlHxMxTk8NQoa+6RPLRBeVcOK0NlXQJva96j5Ux0F4s6pVG6Kb6tLXmjMo8wtezphdJRddcNF72uncMsrwtOzu1cjsYZhhp9sNKM9LSnE/tw7Yt6k2VZNj6VQ5o0nzeSdq0REbo1624aeKvgOPs7XsWI2tcPnqQTbnHL/HvI2D209OTkXGwXvaENloHvg6dISVL7PPXvmFrnZfKiJVVRKJ+ZDv8AL31y9e5Xy185ZeT4Lyeb3MnPv5NEFGhlKYoaLiyENhCtStSQn8NRcpyqSKzSKSiOWq76VWviIsfMDYWYWtxU7tNpGd4cLbkxGYh56M63kMdGW37VoBS60hKiS4Um90jw2PSrC3slhbStSszrNm3NvIlMLsC90jkzYmc3nulWKxSUp/uiDJlOXDTKFAp1LI6nyJHU1KhqkzXbGqi+Mk8o3scGRSo9dL5JGtTetE+yqW3xnwnK2TFQ1+9kTXPafanFBktgXQEFKfTV+b0rxnFt8Zdx3CLh7NESlK1otddfMULlxOqa33mSf/CYIv0M9JI8Fwy7W6Xh8HlOr5Q9/J/Zd5WkGkcES8dsiZuI5hDrZx5nmP3BSq3ca+71az5r2q1ym57Fro1SuP7jhs9h+KVkidXs01a66alR/d9443DvJ7JJx6Usw2FNCROeuGkkhR0i3VSvIKrHNqaMxs3zuajdSVr4i9IP3ZJeJiyHGtwIfeUNRSqMUJsgEgXDiz4T1q8jzRK6WlpnblvcNOrgr3a1p9xqco8cbl329t7HYVpOllT65kt06WmG1JbAUo9pJt6KR1Pmua+cftrdNhfcuduZ5XFzmD0REJZuLgubmMXFjjLNsvxew90pSFHQEn4QI7KtMvyj4d73Yq4+53a7yozp3xsbWJ1cPf2UK25Q2zlsDEx2OnN6niv5pxsEocsgJuj3fAetTp2Kje+Wv7b2zoL+bHq7FNOziNzbP3W8+uN+88tmWcbIkJUpUIMl0tpUrUAtzvEDVbtAHu1eTXqOibGicKJ4kN8WapBcyPRMaKrqaafirXUec3jmZsndEZh+a1OZmxXXI7zSVINkFIOpJuB29LKNV0rqtPPN2atvMqRUarVZKxF8DiIbG/nFkPiyf1a1c1/SG+kzznOQ/Ks6ELm4k/mTnf8AKr+tZqXYfSoOhPaKuz+af0f6S6K1F2KAUAoD54ifxjvD/Unvr3qo+e/d2vou9gl8pcdz6ae0QzL8Pb73RgUZjEQ0ORmA8tttawh14DwMo+EbpIF7X8FdFkEzYVVX6EdQ5TluJ0eN7k6r9XeVS/eMklKn0KBStDDaVpPQgjoQR4K4rln3s3e8ri9j29P3lfcsZTkVnk5lnb7k8spTH9kZZDns6nFAXCgPmzdV76vyV1EuNFRUL7lhkD7mZLmnZdklK7Frpw/5ujSWVyshtfGeVOQKUupjoVcdgfCklOm/6dW+V1+IZTecvmiN7B+48DDxkrhtEZTkhrHOYtAecgo1vhvQC5oR6VyeuoeeoV2xMb01Jid5Sfl7nJ2a/io3X0JQh3H++ON9pQVR8dNyU1ib3IZZWwFErSnSNCUG+pQIuPJUOFWJoapHy63Sa9mhjdWVXOe5F0NSi9airsM+Bnse9uzeT2OQpqC68hcdtY0qShTrpCVJ8BF+ytycSnhWvbeTo9avRyV8B1eUeStwbezKImK7pLcZDTr4dRr73vFEFN7iwtbspYyJLfNgXhVq+GlULC+jSHLn3KaXo5qJu1pU2OGshJyLMufKUVyJQU66okn0lvLPafFUR7EZmdy1NSdn6iFTlkivhxLrVfO44+Y9j/8A6QxXtNv8EO4ve3e907p7Py1YUq07aGv6W6m/2kOzzRN3pGRhE4EyEY9x9f7ydhpWXAUgFlKigEpbPpXqDfvc2JcOsj5DHA57u1wquimLV3SV7KdzMrasZeeQRMWlYc70WWpsk6StNhYlNerJz1iRX8RXZkyJs7ki4PtUj/ECYYh5gtEF/wBsKFnpq7lI+Yv4bab2rezaUuXaIaJwY308Ok0MPO5DXvHJtZhL7UROUUnGNtCzBg6EBtQNgFA2JVq63vVPm3a/GQdlj7PC3FStK4lrXZq8RLdrSlaGh95n+C4H+eH1LlW0vD4PKdbyh7+T+y7ytJLuD+Skz/QD/wBpUu3943pONuPdu6FIz91NjGtcL4tcGynHnpK5h7D3/elJB8yUp9ytJuK9/fnNat15ZExWTRID5SxHbaWY4SVKADadJbKNNuvi7avYGW+DZq0njPEwshWCtVrWne1+M+g9nIQMcs2Ad1AL/OsEi1/dJr5vycjPhFVutXur4vMWOYKvadwgWbynISd/YlmD7SW1ziiVGCT7MIgKQoq+CBouQq97+Wp1jJO66kSSuFNW6lV1bO+aM0RGxw9lrV3W6KJWvmPb7xYjjaGPcsDkEZBv2IgXXfQsqCR4ewfgq3n4a7dh0nKCKty5PwdmuLxHhtXlfZ/I0d7Zm4oz2OzjoLMrHuhbYdW0QSWnE2KTcX0qsfPU6S2cxjX7HU8laFKjZIJnOi/21XTr0VoRrdfHkvaecx6Y81+bg3WpCILT51qjrulRaB7LKHUW8RqJJUxzJmjbrLVTCjZUljrT8WhyV6f8Dj4Th/e+C3nI3XkY7ScZID10odCnWw5bQXEWFr28BNqjczzo/LOzTiarVX7d8qY0VIGtVNKITHiT+ZOd/wAqv61mrGw+lQdCe0VVn80/o/0l0VqLsUAoBQHzxE/jHeH+pPfXvVR89+7tfRd7BL5S47n009oyj/eHa2jtRjHScWuZPZbWzAcQpKWjoHzfe39IWuAdPbV9lEHxCYa0w0ObyO7Wdixrrj8mwsvjl9yRIlyXLa320OKA6AFZJNvfrj+W3Ks0yrrqnlcWzFri6fvNDenNuK2nuN/Czca++ttDbiHmVIsQ4m9iFWtauqklRmstMmy59/O6Fio1WNR1V7q0K55I5Jnbqx0RppowsYopd9n1alLVYlJWoAdgPQVM5euVlunJsa3x1Qp+ZrTsIcNarjoveRT22vzDN2bho0eXFOQxmoBKEqCHWtQudBPRQ8h9+qJt45LqVi6W43esdY7KmPs4ZG9VyxsruXqodbIc57eiwhkMLtltvIOp1oedS0gpLidVyWxqPl61NinRzqIhzuRQw3mZOtUTCrceJyImnCuzpXeQvjrldvaeTzeQnwlTpOXWhZDJQylKgta1dLEAen0sK9OejVVVN1tl/b51PasXD1loq6eBPHU2N87uZ3atzNsxlRG3Wm2+5WoLILa7HqAK05JJjzVq9xfULTm7LnWeUvicuJcbfKh29tcixeP+P39wyYS57TaUIMdpYbUdUgovqUCOmuo13cozOp46ceHxMRTjsnd/87U+2tSN4rkeNv8A5Qwe5oUR3HIcT3KWXFhawpkOjVqTasZ/K6Owke1aOSiov5kPo9jGn6ctfxV8tPMWjL52iYjcAwOUxzrzuhpSZcdSTqLjYX6SFabe4a0ZXmzprXtnpp06u4tCvZy+6VuJjk07F6d5HN487ZCblIuAw8P2ONLUhMqW6rU8W1kpKEJT0Rfwm5qZDe9slUSiVK/NcqW2t5HOWr0YqpTYRI8i5jY26HchAQmRHdit+2QnDpS6lsKKfSAJSodbKqTCqrK1uxyonhUkcp5dHcZHI53FHLI5q95viWiVLS2lz3jtxYKVlWsQ8wmIpSHGi6hRKkNhZsbDp6Vq8ZpdfB3UduqYlkpp3YnYSimd2aadxXXL/LELd2EjYtjHOxFsuiUXHFpUCNC0abJ+NU3MoOwcjK1r952HIje3ZLcpoRGuZTvNdU6EznbHZDYMzbicQ+25+7DAMkuoKdfcd3q0gXt4am5XbduiyItMCnDZ1MlrhjXrdo3wbCpPu58r5vZicjGSn27EPONrXAWrSEOKBCnG1WNlEJF/AarnOoab69WBzdFUWtfEX7D+83g57T/sWFld+0BpS642lJ1Xtcp1HweKrVmVuVdKohY5ui2SNxdbFXV3Kfecrf8Aypm+PH8HNgsty4czvkT4Lh0hxKEoKClwAlCk6jY9R16ivnn7cWqTuuGqtKYFTwu2FzmDEVEJfm+dMZicZFlvYp9T0pN0MhaLJVpCrKV7vgFXllmrJ3OaiKis/wASpzZvwTWud1kcuinRUrDlXeWSz7GLyL6Qyhp0LYiJJKEXSFekfhK8BNSp5NCLuUt/28u3XN7M12hvY6ul2s7GI+8rtCXkTLyO0+7zbAUn21nuHVaQrT6Lq0ocHQ9lXEto5sTX1qjqaOlKnm3yt8k74muoiV76Ipq5PlibvHdMUx2PYsdj23HYrKiFLU4Sn5xy3S4AsAPLUB+hKmeaMobZZaj64pHSs07PxaCSo56g7iyUjaTOLdjz9LqZUha0loJb7S2B6R1eW1qhcwxvhsFlReOif+RRMerokf8AzJ5TLiT+ZOd/yq/rWas7D6VB0J7RUWfzT+j/AEl0VqLsUAoBQHzxE/jHeH+pPfXvVR89+7tfRd7BL5S47n009opfkH1Inxnf1a6fljif+XznIcrccve85ez/ACRK2PCiSGISJpmoDakuLKNOhINxYHx1w3LCVmmT7a1O4yLLEu3uarsNKeOpVO+d3yd27iXmZMdEV11tDZZbJUkBsBPaa6K5WqE/9vpceYXH+VlPA435X2RB+jR8gVK5U+bk9FfWQoudtX/KvtGjub7Cj/GT+I1Qr87L6TvWO0h+Qg9BnqmvI+x4/wBG38ip1p7w4jkn/sM3RL6yHJe/ae7+Q1vuNSlzkf8A2iXpkJPC/hlPu/W1p5e+qJ0L6hcfuR8hJ6TPKhsb/wD5GzPO1/3aag5h9ff9v9tD5plHuWd/yqRngX7W279K9+N2t/Mv06X0faQ+nWP05O/6ykt33/M5H0LH1AqhyX6Z33esWeX+5Tp85x5n8bY34zPyzVvlnu06Sh5s+Xl/tnnyN/jnf8oPkqq3t/mI/Sb5TxyP9Cn9OTyIdjhv+A839O/9QioPNv1e2/4//YpyN/qXoUi+Z/aJ+iH4zXQZ/wC+b9tp2v7a/Tpv7i+o01oP+FneY/Iqw5e9xJ0+Y+d83e+g6PaIbxx6s74zX61UEuwiZ5rZ3/MTDZ3rS/M3+tXZNOj501Rfm9knf3kvs3bvxpHyG6+WftZ7246GeVxcXupDPkP7GxP+39WmoWQ++l+21So5z+Xi9L2UNLeH2Djvjj6sV0s3D3yX+1vz039pPWKyxf2rI8y/liuruflY/wAvqnSZb87J+b1kJ3sb7aP0C/yVRz6jz+4f0xn9xnkcNjfziyHxZP6taOa/pDfSZ5zhoflWdCFzcSfzJzv+VX9azUuw+lQdCe0Vdn80/o/0l0VqLsUAoBQFNRuPt3o3LuSaqBaNPmuvRHO+Z9NtTrigba7joodtVXNls+7ZbpCmLs2uxbKVw76bthI5delu6dZerjcit2117vOVjvHgzlPIpjiHhO9LZWV/3qIm2q1vWeHiq9yJ6QK7tNFaefcc5kFnJbvkWRMOKlNS79xNN98W77ymOxjMDGd85Hv3ye/jp03SkfDcTfs8FcrkNhNbyyOkTCjtWlF2ruO55bvYraRyyrhRcOxV2ruqQxXBvKRVf9ydOv8A1UT/AOariaNztW8jck3LLG8mknXAx6dVddetX8NSRP8AEXIa8dEZTibuNISFp9ojdCEgH+tqTy+nw9w98nVarVpt2puK/mhyXSf0ut/UVd2jTvoaud4c5HlYllhjEa3UqSVJ9oijoAfCXQKqFtZPipH06rnOpq2qdPFmcCWkUau67WtRUouxtNx4vcMclKxrLKcPdxKEJUn2mL2hFj173x1Lt4XNfVU0HK8rr8LnMtzL1YXJJR2viXRoSq+I5znBvKRXcYTpe/8Aioni+mrbMxVRaFnlVyyLPpLp60gcr6O6dWji8R3Y3EHIiMGmKrE2fF7o9ojf2mrt723ZWrJoXQ36SvSkdF0/lps0llztmMN9aPjgdjeqtolFTVSvEiHtu/iTkLIcVScFDxXe5Vwt6I3tEZN9MhKz6anQj1Rf1qiXlrI/OH3DU/ort0fyImrXr7hw+XQPjia1yUVPvOHxJwlyfgMhhnsvhfZm4jjipCvaYjmkKK7fs3V39Ydlbs8t3z2UkcaVe5NCd9N+g7q1zKBlkkau6+nRRf5lXdQkW7OKN/z99pykTF95BDbSS938ZPVLOk+ipwK7fJVTlmXTxWPZPbR9XaKptdXfQnWecWzI0RztNdzt/QcyTw5yQvdEKcnEXisqbLjntEXppUSene3/AAVYWNrJGyjkpp7hU8w30VxDI2NcSuZRNCpp75jvXhrknJS3HIWH71Co4bB9pip9LSRb0nRVlCxUmY5dSKlfCeeVb2K1ymW3mXDK5z1RKKutEppSqeM6XGnE3IGF2llIGSxXcS5Drq2WvaIy9SVspSk6kOKSOo8JqLzFA+5zGCaJMUbMGJdVKPquhdOo5y8ar+HccHJ8JcnPLBaw2oBsJ/xMQdbnxu1b5u9JpWuZpRPv7p1HJF/DY2csc7sD3PVUSirowon4UVNZ4ReDuUUR5SF4WynB6A9qidfRt/bVMya4ZDE9r1ortXg7hxnMUD7mWJ0SYkamnZ+Ku0jWyfu7cx41MoTdv913imyj++QVX06r+q+rx1UvRVI+a2skuHAlaV3dwkm2uDeUoRke04Tu+80aP71EN7ar+q8fHXSpfQ7/ABKXXM6/FJH2XWw4q7NdN9CWc28U7+3LCwzWExfta4injIHfxm9OtKAn9q4i99J7K4HkCzly+SZbhMCPw4dS1orq8Nd5ZXVyxyJRTLefFe/cjjMezDxfeusftU9/HTb0EjtU4B2jwVFyjL5oZZHPbRHatKb17pW8zKlzDG2LrK1dOzYm+hq7k4l5BmYiFHjYrvHmlXcT7RGFhoA7VOAdtXcsTlbRCTyFK2wupJLhcDXRoibdOKv4akFgfd/5cayDzrmB0trCtKva4RvdQI7Hq6Ga5jdAxiL1kp5C7scxhZdPe51GuxU0LtdXcS3anDnI8DJl+XiO7a7padXtEVXU2t0S6TVVLpTQeecswhvLBsUDsT0e1aUVNCItdaIh+bU4c5IgckzMzLxHd410Pht/2iKq+u2n0UulfW3irTzA1bjLkhj60mJujVqrtXQcrG1UgaxeJELN472buTEb3y2TyMPuIMlhTbD3eNL1KK2yBpQtSh0Se0VJs3IzL4one8YiVT/y26tpAtrZ7bhz1Tqqn3FnVrLQUAoBQCgFAKAUAoBQCgFAKAUAoBQCgFAKAUAoBQCgFAKAUAoBQCgFAKAUB//Z"/>
          <p:cNvSpPr>
            <a:spLocks noChangeAspect="1" noChangeArrowheads="1"/>
          </p:cNvSpPr>
          <p:nvPr/>
        </p:nvSpPr>
        <p:spPr bwMode="auto">
          <a:xfrm>
            <a:off x="155574" y="-144463"/>
            <a:ext cx="12944149" cy="12944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6" name="Retângulo 105"/>
          <p:cNvSpPr/>
          <p:nvPr/>
        </p:nvSpPr>
        <p:spPr>
          <a:xfrm>
            <a:off x="1566212" y="20605196"/>
            <a:ext cx="14220000" cy="828000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OBJETIVOS</a:t>
            </a:r>
          </a:p>
        </p:txBody>
      </p:sp>
      <p:sp>
        <p:nvSpPr>
          <p:cNvPr id="8" name="Retângulo 7"/>
          <p:cNvSpPr/>
          <p:nvPr/>
        </p:nvSpPr>
        <p:spPr>
          <a:xfrm>
            <a:off x="1963369" y="1152428"/>
            <a:ext cx="3581472" cy="4392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800" dirty="0"/>
              <a:t>BRASÃO DA INSTITUIÇÃO VINCULADA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1440385" y="6625036"/>
            <a:ext cx="2977670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8300" dirty="0">
                <a:latin typeface="Arial" panose="020B0604020202020204" pitchFamily="34" charset="0"/>
                <a:cs typeface="Arial" panose="020B0604020202020204" pitchFamily="34" charset="0"/>
              </a:rPr>
              <a:t>TITULO DO TRABALHO AQUI EM CAIXA ALTA. ATENÇÃO PARA O TAMANHO DA FONTE !!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1800425" y="13033748"/>
            <a:ext cx="13751575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5400" dirty="0"/>
              <a:t>SOMENTE SERÁ COBRADO PELA COMISSÃO CIENTÍFICA DO ENCONTRO A ORGANIZAÇÃO DO CABEÇALHO CONFORME ESTÁ ILUSTRADO ACIMA, O RESTANTE DO BANNER SÓ ESTÁ SENDO EXPOSTO NESTE MODELO COMO SUGESTÃO PARA OS AUTORES</a:t>
            </a:r>
          </a:p>
          <a:p>
            <a:pPr algn="ctr"/>
            <a:endParaRPr lang="pt-BR" dirty="0"/>
          </a:p>
          <a:p>
            <a:endParaRPr lang="pt-BR" dirty="0"/>
          </a:p>
        </p:txBody>
      </p:sp>
      <p:sp>
        <p:nvSpPr>
          <p:cNvPr id="39" name="CaixaDeTexto 38"/>
          <p:cNvSpPr txBox="1"/>
          <p:nvPr/>
        </p:nvSpPr>
        <p:spPr>
          <a:xfrm>
            <a:off x="17319689" y="12832759"/>
            <a:ext cx="13751575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5400" dirty="0"/>
              <a:t>SOMENTE SERÁ COBRADO PELA COMISSÃO CIENTÍFICA DO ENCONTRO A ORGANIZAÇÃO DO CABEÇALHO CONFORME ESTÁ ILUSTRADO ACIMA, O RESTANTE DO BANNER SÓ ESTÁ SENDO EXPOSTO NESTE MODELO COMO SUGESTÃO PARA OS AUTORES</a:t>
            </a:r>
          </a:p>
          <a:p>
            <a:pPr algn="ctr"/>
            <a:endParaRPr lang="pt-BR" dirty="0"/>
          </a:p>
          <a:p>
            <a:endParaRPr lang="pt-BR" dirty="0"/>
          </a:p>
        </p:txBody>
      </p:sp>
      <p:sp>
        <p:nvSpPr>
          <p:cNvPr id="40" name="CaixaDeTexto 39"/>
          <p:cNvSpPr txBox="1"/>
          <p:nvPr/>
        </p:nvSpPr>
        <p:spPr>
          <a:xfrm>
            <a:off x="17640000" y="27075308"/>
            <a:ext cx="13751575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5400" dirty="0"/>
              <a:t>SOMENTE SERÁ COBRADO PELA COMISSÃO CIENTÍFICA DO ENCONTRO A ORGANIZAÇÃO DO CABEÇALHO CONFORME ESTÁ ILUSTRADO ACIMA, O RESTANTE DO BANNER SÓ ESTÁ SENDO EXPOSTO NESTE MODELO COMO SUGESTÃO PARA OS AUTORES</a:t>
            </a:r>
          </a:p>
          <a:p>
            <a:pPr algn="ctr"/>
            <a:endParaRPr lang="pt-BR" dirty="0"/>
          </a:p>
          <a:p>
            <a:endParaRPr lang="pt-BR" dirty="0"/>
          </a:p>
        </p:txBody>
      </p:sp>
      <p:sp>
        <p:nvSpPr>
          <p:cNvPr id="41" name="CaixaDeTexto 40"/>
          <p:cNvSpPr txBox="1"/>
          <p:nvPr/>
        </p:nvSpPr>
        <p:spPr>
          <a:xfrm>
            <a:off x="1963369" y="31997872"/>
            <a:ext cx="13751575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5400" dirty="0"/>
              <a:t>SOMENTE SERÁ COBRADO PELA COMISSÃO CIENTÍFICA DO ENCONTRO A ORGANIZAÇÃO DO CABEÇALHO CONFORME ESTÁ ILUSTRADO ACIMA, O RESTANTE DO BANNER SÓ ESTÁ SENDO EXPOSTO NESTE MODELO COMO SUGESTÃO PARA OS AUTORES</a:t>
            </a:r>
          </a:p>
          <a:p>
            <a:pPr algn="ctr"/>
            <a:endParaRPr lang="pt-BR" dirty="0"/>
          </a:p>
          <a:p>
            <a:endParaRPr lang="pt-BR" dirty="0"/>
          </a:p>
        </p:txBody>
      </p:sp>
      <p:sp>
        <p:nvSpPr>
          <p:cNvPr id="43" name="CaixaDeTexto 42"/>
          <p:cNvSpPr txBox="1"/>
          <p:nvPr/>
        </p:nvSpPr>
        <p:spPr>
          <a:xfrm>
            <a:off x="1566213" y="21513472"/>
            <a:ext cx="14220000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5400" dirty="0"/>
              <a:t>SOMENTE SERÁ COBRADO PELA COMISSÃO CIENTÍFICA DO ENCONTRO A ORGANIZAÇÃO DO CABEÇALHO CONFORME ESTÁ ILUSTRADO ACIMA, O RESTANTE DO BANNER SÓ ESTÁ SENDO EXPOSTO NESTE MODELO COMO SUGESTÃO PARA OS AUTORES</a:t>
            </a:r>
          </a:p>
          <a:p>
            <a:pPr algn="ctr"/>
            <a:endParaRPr lang="pt-BR" dirty="0"/>
          </a:p>
          <a:p>
            <a:endParaRPr lang="pt-BR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1931" y="1152428"/>
            <a:ext cx="6528246" cy="4968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6995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3282</TotalTime>
  <Words>227</Words>
  <Application>Microsoft Office PowerPoint</Application>
  <PresentationFormat>Personalizar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Cicinho</dc:creator>
  <cp:lastModifiedBy>Mayra Virgolino</cp:lastModifiedBy>
  <cp:revision>111</cp:revision>
  <dcterms:created xsi:type="dcterms:W3CDTF">2015-10-26T02:17:20Z</dcterms:created>
  <dcterms:modified xsi:type="dcterms:W3CDTF">2018-03-06T03:55:16Z</dcterms:modified>
  <cp:contentStatus/>
</cp:coreProperties>
</file>